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9064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83972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9064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83972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9064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83972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9064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83972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s-ES" sz="4800" spc="-1" strike="noStrike" cap="all">
                <a:solidFill>
                  <a:srgbClr val="ffffff"/>
                </a:solidFill>
                <a:latin typeface="Century Gothic"/>
              </a:rPr>
              <a:t>Haga clic para modificar el estilo de título del patrón</a:t>
            </a:r>
            <a:endParaRPr b="0" lang="es-ES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7B4CC30-B45B-48ED-953C-C9F8E5187A06}" type="datetime1">
              <a:rPr b="1" lang="es-ES" sz="900" spc="-1" strike="noStrike">
                <a:solidFill>
                  <a:srgbClr val="bfbfbf"/>
                </a:solidFill>
                <a:latin typeface="Century Gothic"/>
              </a:rPr>
              <a:t>13/01/2022</a:t>
            </a:fld>
            <a:endParaRPr b="0" lang="es-E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s-E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D0B5C97-C2C3-4D07-877C-CE25E0324E77}" type="slidenum">
              <a:rPr b="1" lang="es-ES" sz="900" spc="-1" strike="noStrike">
                <a:solidFill>
                  <a:srgbClr val="bfbfbf"/>
                </a:solidFill>
                <a:latin typeface="Century Gothic"/>
              </a:rPr>
              <a:t>&lt;número&gt;</a:t>
            </a:fld>
            <a:endParaRPr b="0" lang="es-ES" sz="9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Pulse para editar el formato de esquema del texto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600" spc="-1" strike="noStrike" cap="small">
                <a:solidFill>
                  <a:srgbClr val="ffffff"/>
                </a:solidFill>
                <a:latin typeface="Century Gothic"/>
              </a:rPr>
              <a:t>Segundo nivel del esquema</a:t>
            </a:r>
            <a:endParaRPr b="0" lang="es-E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1400" spc="-1" strike="noStrike" cap="small">
                <a:solidFill>
                  <a:srgbClr val="ffffff"/>
                </a:solidFill>
                <a:latin typeface="Century Gothic"/>
              </a:rPr>
              <a:t>Tercer nivel del esquema</a:t>
            </a:r>
            <a:endParaRPr b="0" lang="es-E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400" spc="-1" strike="noStrike" cap="small">
                <a:solidFill>
                  <a:srgbClr val="ffffff"/>
                </a:solidFill>
                <a:latin typeface="Century Gothic"/>
              </a:rPr>
              <a:t>Cuarto nivel del esquema</a:t>
            </a:r>
            <a:endParaRPr b="0" lang="es-E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Quinto nivel del esquema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Sexto nivel del esquema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Séptimo nivel del esquema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Haga clic para modificar el estilo de título del patrón</a:t>
            </a:r>
            <a:endParaRPr b="0" lang="es-E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Haga clic para modificar los estilos de texto del patrón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 cap="small">
                <a:solidFill>
                  <a:srgbClr val="ffffff"/>
                </a:solidFill>
                <a:latin typeface="Century Gothic"/>
              </a:rPr>
              <a:t>Segundo nivel</a:t>
            </a:r>
            <a:endParaRPr b="0" lang="es-E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002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1600" spc="-1" strike="noStrike" cap="small">
                <a:solidFill>
                  <a:srgbClr val="ffffff"/>
                </a:solidFill>
                <a:latin typeface="Century Gothic"/>
              </a:rPr>
              <a:t>Tercer nivel</a:t>
            </a:r>
            <a:endParaRPr b="0" lang="es-E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3" marL="15429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1400" spc="-1" strike="noStrike" cap="small">
                <a:solidFill>
                  <a:srgbClr val="ffffff"/>
                </a:solidFill>
                <a:latin typeface="Century Gothic"/>
              </a:rPr>
              <a:t>Cuarto nivel</a:t>
            </a:r>
            <a:endParaRPr b="0" lang="es-E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4" marL="20001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1400" spc="-1" strike="noStrike" cap="small">
                <a:solidFill>
                  <a:srgbClr val="ffffff"/>
                </a:solidFill>
                <a:latin typeface="Century Gothic"/>
              </a:rPr>
              <a:t>Quinto nivel</a:t>
            </a:r>
            <a:endParaRPr b="0" lang="es-ES" sz="14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94253C6-190D-44BA-B1A8-13BE7886771B}" type="datetime1">
              <a:rPr b="1" lang="es-ES" sz="900" spc="-1" strike="noStrike">
                <a:solidFill>
                  <a:srgbClr val="bfbfbf"/>
                </a:solidFill>
                <a:latin typeface="Century Gothic"/>
              </a:rPr>
              <a:t>13/01/2022</a:t>
            </a:fld>
            <a:endParaRPr b="0" lang="es-ES" sz="9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s-E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72E63CC-231C-421C-A0C7-8A71C032CB58}" type="slidenum">
              <a:rPr b="1" lang="es-ES" sz="900" spc="-1" strike="noStrike">
                <a:solidFill>
                  <a:srgbClr val="bfbfbf"/>
                </a:solidFill>
                <a:latin typeface="Century Gothic"/>
              </a:rPr>
              <a:t>&lt;número&gt;</a:t>
            </a:fld>
            <a:endParaRPr b="0" lang="es-ES" sz="9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843920" y="-1155960"/>
            <a:ext cx="8676000" cy="2319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AGILE TESTING</a:t>
            </a:r>
            <a:endParaRPr b="0" lang="es-ES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800000" y="2304000"/>
            <a:ext cx="8676000" cy="22320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 cap="small">
                <a:solidFill>
                  <a:srgbClr val="ffffff"/>
                </a:solidFill>
                <a:latin typeface="Arial Nova"/>
              </a:rPr>
              <a:t>El agile testing es un proceso de validación de software que está alineado con las metodologías de diseño iterativo, donde los requerimientos se desarrollan entre los usuarios y el equipo de investigación para que esté centrado en las necesidades del usuario.</a:t>
            </a:r>
            <a:endParaRPr b="0" lang="es-E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1141560" y="180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Principios</a:t>
            </a:r>
            <a:endParaRPr b="0" lang="es-E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1141560" y="1669320"/>
            <a:ext cx="10377360" cy="46479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1" lang="es-ES" sz="2000" spc="-1" strike="noStrike" cap="small">
                <a:solidFill>
                  <a:srgbClr val="ffffff"/>
                </a:solidFill>
                <a:latin typeface="Century Gothic"/>
              </a:rPr>
              <a:t>Pruebas continuas: </a:t>
            </a: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Es la única manera de asegurar el progreso del producto.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1" lang="es-ES" sz="2000" spc="-1" strike="noStrike" cap="small">
                <a:solidFill>
                  <a:srgbClr val="ffffff"/>
                </a:solidFill>
                <a:latin typeface="Century Gothic"/>
              </a:rPr>
              <a:t>Realimentación constante: </a:t>
            </a: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Para que el diseño alcance los objetivos.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1" lang="es-ES" sz="2000" spc="-1" strike="noStrike" cap="small">
                <a:solidFill>
                  <a:srgbClr val="ffffff"/>
                </a:solidFill>
                <a:latin typeface="Century Gothic"/>
              </a:rPr>
              <a:t>Todo el equipo realiza pruebas: </a:t>
            </a: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No realiza pruebas solamente el equipo de testing.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1" lang="es-ES" sz="2000" spc="-1" strike="noStrike" cap="small">
                <a:solidFill>
                  <a:srgbClr val="ffffff"/>
                </a:solidFill>
                <a:latin typeface="Century Gothic"/>
              </a:rPr>
              <a:t>Responder con rapidez a la retroalimentación: </a:t>
            </a: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Para integrar con rapidez la mejora del producto.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1" lang="es-ES" sz="2000" spc="-1" strike="noStrike" cap="small">
                <a:solidFill>
                  <a:srgbClr val="ffffff"/>
                </a:solidFill>
                <a:latin typeface="Century Gothic"/>
              </a:rPr>
              <a:t>Código simple y limpio: </a:t>
            </a: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Para solucionar los problemas en la misma iteración.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1" lang="es-ES" sz="2000" spc="-1" strike="noStrike" cap="small">
                <a:solidFill>
                  <a:srgbClr val="ffffff"/>
                </a:solidFill>
                <a:latin typeface="Century Gothic"/>
              </a:rPr>
              <a:t>Producir menos documentación: </a:t>
            </a: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Se usan listas reutilizables.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1" lang="es-ES" sz="2000" spc="-1" strike="noStrike" cap="small">
                <a:solidFill>
                  <a:srgbClr val="ffffff"/>
                </a:solidFill>
                <a:latin typeface="Century Gothic"/>
              </a:rPr>
              <a:t>Probar para descubrir: </a:t>
            </a: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Las pruebas se realizan en el momento de la implementación, al contrario que el modelo tradicional en el que las pruebas se realizan después de la implementación.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1141560" y="24660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Ventajas del agile testing</a:t>
            </a:r>
            <a:endParaRPr b="0" lang="es-E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1177560" y="2095560"/>
            <a:ext cx="9905760" cy="4765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Ahorro de tiempo y dinero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Reducción en la documentación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Es adaptable, escalable y flexible.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Contiene comentarios claros.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  <a:ea typeface="Century Gothic"/>
              </a:rPr>
              <a:t>ayuda a definir y priorizar mejor los problemas a resolver.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141560" y="24660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¿Cómo funciona?</a:t>
            </a:r>
            <a:endParaRPr b="0" lang="es-E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177560" y="2095560"/>
            <a:ext cx="9905760" cy="4765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La metodología ágil consiste en dividir el tiempo de trabajo en Sprints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Cada Sprint tiene una duración de entre 2 y 4 semanas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Al final de cada Sprint vamos a tener funcionalidades listas para la utilización del cliente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 cap="small">
                <a:solidFill>
                  <a:srgbClr val="ffffff"/>
                </a:solidFill>
                <a:latin typeface="Century Gothic"/>
              </a:rPr>
              <a:t>Se pueden plantear 2 tipos de planificación</a:t>
            </a:r>
            <a:endParaRPr b="0" lang="es-E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 cap="small">
                <a:solidFill>
                  <a:srgbClr val="ffffff"/>
                </a:solidFill>
                <a:latin typeface="Century Gothic"/>
              </a:rPr>
              <a:t>Release o entrega: Al recibir el feedback del cliente</a:t>
            </a:r>
            <a:endParaRPr b="0" lang="es-E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 cap="small">
                <a:solidFill>
                  <a:srgbClr val="ffffff"/>
                </a:solidFill>
                <a:latin typeface="Century Gothic"/>
              </a:rPr>
              <a:t>Sprint: Al principio de este</a:t>
            </a:r>
            <a:endParaRPr b="0" lang="es-E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s-ES" sz="18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TC103457485[[fn=Mesh]]</Template>
  <TotalTime>40</TotalTime>
  <Application>LibreOffice/6.4.0.3$Windows_X86_64 LibreOffice_project/b0a288ab3d2d4774cb44b62f04d5d28733ac6df8</Application>
  <Words>258</Words>
  <Paragraphs>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2021-12-22T11:17:12Z</dcterms:created>
  <dc:creator/>
  <dc:description/>
  <dc:language>es-ES</dc:language>
  <cp:lastModifiedBy/>
  <dcterms:modified xsi:type="dcterms:W3CDTF">2022-01-13T09:33:09Z</dcterms:modified>
  <cp:revision>103</cp:revision>
  <dc:subject/>
  <dc:title>Presentación de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</vt:i4>
  </property>
</Properties>
</file>